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7" d="100"/>
          <a:sy n="67" d="100"/>
        </p:scale>
        <p:origin x="102" y="4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F50CAD9-C190-4C4E-BD60-60CADCE748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897987CF-C1A5-495E-AAED-3456948603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19549D1-E56B-48F0-B613-2021B6C30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3EF00-8229-439D-ADA3-FA2CE1D9C4BF}" type="datetimeFigureOut">
              <a:rPr lang="ko-KR" altLang="en-US" smtClean="0"/>
              <a:t>2022-04-14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E4DF5F9-9B1D-47A3-A5F3-D39C0CB86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BA455CE-417D-4C22-A9D0-9ADCE8FD5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9B7FD-24E2-42AF-9759-1311AB2582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8720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073BDF5-458E-4866-AC86-0FB132340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5C9C74A-D9E8-4BAB-AA2A-AAFF85E913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A575441-EBFC-47A3-A849-CFD1D1EE3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3EF00-8229-439D-ADA3-FA2CE1D9C4BF}" type="datetimeFigureOut">
              <a:rPr lang="ko-KR" altLang="en-US" smtClean="0"/>
              <a:t>2022-04-14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5517530-E4AF-4683-B0A3-375FB9921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8769861-D868-4259-9A12-50B6E7E23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9B7FD-24E2-42AF-9759-1311AB2582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829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41BD8A3-933F-47B2-B4F8-E1C961214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A643CEB-0D78-4A8C-8303-950D56FC3E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481B152-6C5E-44EA-91C0-4F42BBE89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3EF00-8229-439D-ADA3-FA2CE1D9C4BF}" type="datetimeFigureOut">
              <a:rPr lang="ko-KR" altLang="en-US" smtClean="0"/>
              <a:t>2022-04-14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1432618-74F3-4ADD-B67F-C17DCAE03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0864832-454C-4E6F-8ED6-CC92D4645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9B7FD-24E2-42AF-9759-1311AB2582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3573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4DE16D4-1195-420B-B7B1-91681AE59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DC2A667-0E69-430D-B659-655D58CF47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107E4D3-23A2-46F4-9A62-1EB46CD20F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5F46FAD-7E0F-492D-9B26-AF9D06E3D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3EF00-8229-439D-ADA3-FA2CE1D9C4BF}" type="datetimeFigureOut">
              <a:rPr lang="ko-KR" altLang="en-US" smtClean="0"/>
              <a:t>2022-04-14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3AC41A7-FE38-4AF3-B47D-8BB54BBC17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FE3938E-3E3B-46F3-873E-559A52A88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9B7FD-24E2-42AF-9759-1311AB2582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3958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E91B2CC-D99F-485A-ABC1-D5C50D0E2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B974372-3837-4AC5-866C-9726F84611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B53579A-8069-47F7-9F0D-52F5E69D81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EF6BA95A-02B7-45BB-858C-DA099BCCC4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038FD00C-F520-4599-897F-F898F43CBF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BCBF48D-E2CD-4594-BD80-057D263EF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3EF00-8229-439D-ADA3-FA2CE1D9C4BF}" type="datetimeFigureOut">
              <a:rPr lang="ko-KR" altLang="en-US" smtClean="0"/>
              <a:t>2022-04-14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8A473DD8-E348-403A-9449-AED178CEA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A1282850-65DD-45EB-8BFF-4A6C17E29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9B7FD-24E2-42AF-9759-1311AB2582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0384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7131F62-9F06-40EF-A2AA-C593F6E9D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9337FCEE-CC35-4A60-BB36-2A784635A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3EF00-8229-439D-ADA3-FA2CE1D9C4BF}" type="datetimeFigureOut">
              <a:rPr lang="ko-KR" altLang="en-US" smtClean="0"/>
              <a:t>2022-04-14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8A86D3FB-72D6-433F-889C-F53D073DE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1AC4CBB-07EC-42C2-81A5-0A22AA303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9B7FD-24E2-42AF-9759-1311AB2582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3090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222B4610-44B0-4FD7-A86A-EDC617F59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3EF00-8229-439D-ADA3-FA2CE1D9C4BF}" type="datetimeFigureOut">
              <a:rPr lang="ko-KR" altLang="en-US" smtClean="0"/>
              <a:t>2022-04-14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CC5A148D-0F22-4B7C-90C3-5282C8685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024D832-794A-48C4-904A-A3291A7C6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9B7FD-24E2-42AF-9759-1311AB2582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1182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DDC0928-D368-4466-B54B-39CBDFD70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606C377-F66E-4A3B-8FFB-D786E07184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45F9B5C-B5EC-4B5A-9861-2ACE78297F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14E949F-F525-48C6-8E2E-0AEFFB5A4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3EF00-8229-439D-ADA3-FA2CE1D9C4BF}" type="datetimeFigureOut">
              <a:rPr lang="ko-KR" altLang="en-US" smtClean="0"/>
              <a:t>2022-04-14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9AA5A87-514B-4D9D-8D84-4B85F2669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AC430AF-FC72-41FE-8525-AB28E1D51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9B7FD-24E2-42AF-9759-1311AB2582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5195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2419355-D644-4780-8258-EE82AD436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BFA0B772-9F9C-4542-A42E-2B896372BE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35406C7-5B41-48B3-9506-CA6F9C553F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07E6721-C5DF-43F3-BA64-52751BDD74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3EF00-8229-439D-ADA3-FA2CE1D9C4BF}" type="datetimeFigureOut">
              <a:rPr lang="ko-KR" altLang="en-US" smtClean="0"/>
              <a:t>2022-04-14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1E660CD-D0B1-44C7-97C3-C601ECD6F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E4A8194-9B5D-40AE-8304-152FE3486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9B7FD-24E2-42AF-9759-1311AB2582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2785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97FCE4A-A4AB-4815-A9E2-F45CEE808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1AB0AA84-AAB9-4455-ABFF-5B6E7A50B6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D2E0332-110F-42EA-8C26-BDAAC572B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3EF00-8229-439D-ADA3-FA2CE1D9C4BF}" type="datetimeFigureOut">
              <a:rPr lang="ko-KR" altLang="en-US" smtClean="0"/>
              <a:t>2022-04-14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36F72EF-3274-40FA-8500-6BB25E115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4FEAA22-4E68-4A97-842B-25F1D842A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9B7FD-24E2-42AF-9759-1311AB2582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5293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59392AF2-9A1A-4216-B99F-5B07F5954A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C13D0E58-6379-4E29-854D-E46873E39E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F6AC489-AB6A-4CE1-967A-E0E45E70F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3EF00-8229-439D-ADA3-FA2CE1D9C4BF}" type="datetimeFigureOut">
              <a:rPr lang="ko-KR" altLang="en-US" smtClean="0"/>
              <a:t>2022-04-14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9715192-FBBE-4ED0-9B4F-502289A24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3884058-8C75-4586-BAD1-2ED498797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9B7FD-24E2-42AF-9759-1311AB2582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517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8C98BEF-833F-48C8-8A75-3D85E6F1C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CD59137-90A8-45C0-9AB6-8C0A01DBB8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AB5A669-516D-480A-A4AB-242AA98CF6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53EF00-8229-439D-ADA3-FA2CE1D9C4BF}" type="datetimeFigureOut">
              <a:rPr lang="ko-KR" altLang="en-US" smtClean="0"/>
              <a:t>2022-04-14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32830D9-A6FD-402D-B002-696F6C590A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2B81CDD-27AA-440A-BD34-BA2848B3E3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D9B7FD-24E2-42AF-9759-1311AB2582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5742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CB4F1DD2-4001-499F-BF71-8046FD2D43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6187506"/>
              </p:ext>
            </p:extLst>
          </p:nvPr>
        </p:nvGraphicFramePr>
        <p:xfrm>
          <a:off x="671513" y="1208015"/>
          <a:ext cx="11129962" cy="540064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564981">
                  <a:extLst>
                    <a:ext uri="{9D8B030D-6E8A-4147-A177-3AD203B41FA5}">
                      <a16:colId xmlns:a16="http://schemas.microsoft.com/office/drawing/2014/main" val="3348783498"/>
                    </a:ext>
                  </a:extLst>
                </a:gridCol>
                <a:gridCol w="5564981">
                  <a:extLst>
                    <a:ext uri="{9D8B030D-6E8A-4147-A177-3AD203B41FA5}">
                      <a16:colId xmlns:a16="http://schemas.microsoft.com/office/drawing/2014/main" val="666549006"/>
                    </a:ext>
                  </a:extLst>
                </a:gridCol>
              </a:tblGrid>
              <a:tr h="45005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품목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663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사용 용도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66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2138962"/>
                  </a:ext>
                </a:extLst>
              </a:tr>
              <a:tr h="45005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latin typeface="한컴 말랑말랑 Regular" panose="020F0303000000000000" pitchFamily="50" charset="-127"/>
                          <a:ea typeface="한컴 말랑말랑 Regular" panose="020F0303000000000000" pitchFamily="50" charset="-127"/>
                        </a:rPr>
                        <a:t>스케일아웃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latin typeface="한컴 말랑말랑 Regular" panose="020F0303000000000000" pitchFamily="50" charset="-127"/>
                          <a:ea typeface="한컴 말랑말랑 Regular" panose="020F0303000000000000" pitchFamily="50" charset="-127"/>
                        </a:rPr>
                        <a:t>자동식기세척기용 스케일 </a:t>
                      </a:r>
                      <a:r>
                        <a:rPr lang="ko-KR" altLang="en-US" sz="1600" dirty="0" err="1">
                          <a:latin typeface="한컴 말랑말랑 Regular" panose="020F0303000000000000" pitchFamily="50" charset="-127"/>
                          <a:ea typeface="한컴 말랑말랑 Regular" panose="020F0303000000000000" pitchFamily="50" charset="-127"/>
                        </a:rPr>
                        <a:t>제거제</a:t>
                      </a:r>
                      <a:endParaRPr lang="ko-KR" altLang="en-US" sz="1600" dirty="0">
                        <a:latin typeface="한컴 말랑말랑 Regular" panose="020F0303000000000000" pitchFamily="50" charset="-127"/>
                        <a:ea typeface="한컴 말랑말랑 Regular" panose="020F0303000000000000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1727401"/>
                  </a:ext>
                </a:extLst>
              </a:tr>
              <a:tr h="45005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>
                          <a:latin typeface="한컴 말랑말랑 Regular" panose="020F0303000000000000" pitchFamily="50" charset="-127"/>
                          <a:ea typeface="한컴 말랑말랑 Regular" panose="020F0303000000000000" pitchFamily="50" charset="-127"/>
                        </a:rPr>
                        <a:t>씽크딥파워</a:t>
                      </a:r>
                      <a:endParaRPr lang="ko-KR" altLang="en-US" sz="1600" dirty="0">
                        <a:latin typeface="한컴 말랑말랑 Regular" panose="020F0303000000000000" pitchFamily="50" charset="-127"/>
                        <a:ea typeface="한컴 말랑말랑 Regular" panose="020F0303000000000000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>
                          <a:latin typeface="한컴 말랑말랑 Regular" panose="020F0303000000000000" pitchFamily="50" charset="-127"/>
                          <a:ea typeface="한컴 말랑말랑 Regular" panose="020F0303000000000000" pitchFamily="50" charset="-127"/>
                        </a:rPr>
                        <a:t>식판</a:t>
                      </a:r>
                      <a:r>
                        <a:rPr lang="en-US" altLang="ko-KR" sz="1600" dirty="0">
                          <a:latin typeface="한컴 말랑말랑 Regular" panose="020F0303000000000000" pitchFamily="50" charset="-127"/>
                          <a:ea typeface="한컴 말랑말랑 Regular" panose="020F0303000000000000" pitchFamily="50" charset="-127"/>
                        </a:rPr>
                        <a:t>, </a:t>
                      </a:r>
                      <a:r>
                        <a:rPr lang="ko-KR" altLang="en-US" sz="1600" dirty="0" err="1">
                          <a:latin typeface="한컴 말랑말랑 Regular" panose="020F0303000000000000" pitchFamily="50" charset="-127"/>
                          <a:ea typeface="한컴 말랑말랑 Regular" panose="020F0303000000000000" pitchFamily="50" charset="-127"/>
                        </a:rPr>
                        <a:t>식기류</a:t>
                      </a:r>
                      <a:r>
                        <a:rPr lang="ko-KR" altLang="en-US" sz="1600" dirty="0">
                          <a:latin typeface="한컴 말랑말랑 Regular" panose="020F0303000000000000" pitchFamily="50" charset="-127"/>
                          <a:ea typeface="한컴 말랑말랑 Regular" panose="020F0303000000000000" pitchFamily="50" charset="-127"/>
                        </a:rPr>
                        <a:t> 담금 세척제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6893500"/>
                  </a:ext>
                </a:extLst>
              </a:tr>
              <a:tr h="45005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>
                          <a:latin typeface="한컴 말랑말랑 Regular" panose="020F0303000000000000" pitchFamily="50" charset="-127"/>
                          <a:ea typeface="한컴 말랑말랑 Regular" panose="020F0303000000000000" pitchFamily="50" charset="-127"/>
                        </a:rPr>
                        <a:t>하이지오븐크리너</a:t>
                      </a:r>
                      <a:endParaRPr lang="ko-KR" altLang="en-US" sz="1600" dirty="0">
                        <a:latin typeface="한컴 말랑말랑 Regular" panose="020F0303000000000000" pitchFamily="50" charset="-127"/>
                        <a:ea typeface="한컴 말랑말랑 Regular" panose="020F0303000000000000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latin typeface="한컴 말랑말랑 Regular" panose="020F0303000000000000" pitchFamily="50" charset="-127"/>
                          <a:ea typeface="한컴 말랑말랑 Regular" panose="020F0303000000000000" pitchFamily="50" charset="-127"/>
                        </a:rPr>
                        <a:t>오븐 및 그릴의 기름때 세척제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9732117"/>
                  </a:ext>
                </a:extLst>
              </a:tr>
              <a:tr h="45005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>
                          <a:latin typeface="한컴 말랑말랑 Regular" panose="020F0303000000000000" pitchFamily="50" charset="-127"/>
                          <a:ea typeface="한컴 말랑말랑 Regular" panose="020F0303000000000000" pitchFamily="50" charset="-127"/>
                        </a:rPr>
                        <a:t>키친랜드그린</a:t>
                      </a:r>
                      <a:endParaRPr lang="ko-KR" altLang="en-US" sz="1600" dirty="0">
                        <a:latin typeface="한컴 말랑말랑 Regular" panose="020F0303000000000000" pitchFamily="50" charset="-127"/>
                        <a:ea typeface="한컴 말랑말랑 Regular" panose="020F0303000000000000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latin typeface="한컴 말랑말랑 Regular" panose="020F0303000000000000" pitchFamily="50" charset="-127"/>
                          <a:ea typeface="한컴 말랑말랑 Regular" panose="020F0303000000000000" pitchFamily="50" charset="-127"/>
                        </a:rPr>
                        <a:t>자동식기세척기용 세척제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9155194"/>
                  </a:ext>
                </a:extLst>
              </a:tr>
              <a:tr h="45005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>
                          <a:latin typeface="한컴 말랑말랑 Regular" panose="020F0303000000000000" pitchFamily="50" charset="-127"/>
                          <a:ea typeface="한컴 말랑말랑 Regular" panose="020F0303000000000000" pitchFamily="50" charset="-127"/>
                        </a:rPr>
                        <a:t>키친랜드이코린스</a:t>
                      </a:r>
                      <a:endParaRPr lang="ko-KR" altLang="en-US" sz="1600" dirty="0">
                        <a:latin typeface="한컴 말랑말랑 Regular" panose="020F0303000000000000" pitchFamily="50" charset="-127"/>
                        <a:ea typeface="한컴 말랑말랑 Regular" panose="020F0303000000000000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latin typeface="한컴 말랑말랑 Regular" panose="020F0303000000000000" pitchFamily="50" charset="-127"/>
                          <a:ea typeface="한컴 말랑말랑 Regular" panose="020F0303000000000000" pitchFamily="50" charset="-127"/>
                        </a:rPr>
                        <a:t>자동식기세척기용 헹굼보조제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1721585"/>
                  </a:ext>
                </a:extLst>
              </a:tr>
              <a:tr h="45005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>
                          <a:latin typeface="한컴 말랑말랑 Regular" panose="020F0303000000000000" pitchFamily="50" charset="-127"/>
                          <a:ea typeface="한컴 말랑말랑 Regular" panose="020F0303000000000000" pitchFamily="50" charset="-127"/>
                        </a:rPr>
                        <a:t>판크리너</a:t>
                      </a:r>
                      <a:endParaRPr lang="ko-KR" altLang="en-US" sz="1600" dirty="0">
                        <a:latin typeface="한컴 말랑말랑 Regular" panose="020F0303000000000000" pitchFamily="50" charset="-127"/>
                        <a:ea typeface="한컴 말랑말랑 Regular" panose="020F0303000000000000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latin typeface="한컴 말랑말랑 Regular" panose="020F0303000000000000" pitchFamily="50" charset="-127"/>
                          <a:ea typeface="한컴 말랑말랑 Regular" panose="020F0303000000000000" pitchFamily="50" charset="-127"/>
                        </a:rPr>
                        <a:t>주방용 다목적세척제</a:t>
                      </a:r>
                      <a:r>
                        <a:rPr lang="en-US" altLang="ko-KR" sz="1600" dirty="0">
                          <a:latin typeface="한컴 말랑말랑 Regular" panose="020F0303000000000000" pitchFamily="50" charset="-127"/>
                          <a:ea typeface="한컴 말랑말랑 Regular" panose="020F0303000000000000" pitchFamily="50" charset="-127"/>
                        </a:rPr>
                        <a:t>(</a:t>
                      </a:r>
                      <a:r>
                        <a:rPr lang="ko-KR" altLang="en-US" sz="1600" dirty="0" err="1">
                          <a:latin typeface="한컴 말랑말랑 Regular" panose="020F0303000000000000" pitchFamily="50" charset="-127"/>
                          <a:ea typeface="한컴 말랑말랑 Regular" panose="020F0303000000000000" pitchFamily="50" charset="-127"/>
                        </a:rPr>
                        <a:t>스텐닦기용</a:t>
                      </a:r>
                      <a:r>
                        <a:rPr lang="en-US" altLang="ko-KR" sz="1600" dirty="0">
                          <a:latin typeface="한컴 말랑말랑 Regular" panose="020F0303000000000000" pitchFamily="50" charset="-127"/>
                          <a:ea typeface="한컴 말랑말랑 Regular" panose="020F0303000000000000" pitchFamily="50" charset="-127"/>
                        </a:rPr>
                        <a:t>)</a:t>
                      </a:r>
                      <a:endParaRPr lang="ko-KR" altLang="en-US" sz="1600" dirty="0">
                        <a:latin typeface="한컴 말랑말랑 Regular" panose="020F0303000000000000" pitchFamily="50" charset="-127"/>
                        <a:ea typeface="한컴 말랑말랑 Regular" panose="020F0303000000000000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5078535"/>
                  </a:ext>
                </a:extLst>
              </a:tr>
              <a:tr h="45005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>
                          <a:latin typeface="한컴 말랑말랑 Regular" panose="020F0303000000000000" pitchFamily="50" charset="-127"/>
                          <a:ea typeface="한컴 말랑말랑 Regular" panose="020F0303000000000000" pitchFamily="50" charset="-127"/>
                        </a:rPr>
                        <a:t>바이오크린콜</a:t>
                      </a:r>
                      <a:endParaRPr lang="ko-KR" altLang="en-US" sz="1600" dirty="0">
                        <a:latin typeface="한컴 말랑말랑 Regular" panose="020F0303000000000000" pitchFamily="50" charset="-127"/>
                        <a:ea typeface="한컴 말랑말랑 Regular" panose="020F0303000000000000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>
                          <a:latin typeface="한컴 말랑말랑 Regular" panose="020F0303000000000000" pitchFamily="50" charset="-127"/>
                          <a:ea typeface="한컴 말랑말랑 Regular" panose="020F0303000000000000" pitchFamily="50" charset="-127"/>
                        </a:rPr>
                        <a:t>기구등</a:t>
                      </a:r>
                      <a:r>
                        <a:rPr lang="ko-KR" altLang="en-US" sz="1600" dirty="0">
                          <a:latin typeface="한컴 말랑말랑 Regular" panose="020F0303000000000000" pitchFamily="50" charset="-127"/>
                          <a:ea typeface="한컴 말랑말랑 Regular" panose="020F0303000000000000" pitchFamily="50" charset="-127"/>
                        </a:rPr>
                        <a:t> 살균소독제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6002206"/>
                  </a:ext>
                </a:extLst>
              </a:tr>
              <a:tr h="45005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>
                          <a:latin typeface="한컴 말랑말랑 Regular" panose="020F0303000000000000" pitchFamily="50" charset="-127"/>
                          <a:ea typeface="한컴 말랑말랑 Regular" panose="020F0303000000000000" pitchFamily="50" charset="-127"/>
                        </a:rPr>
                        <a:t>쎄니크로</a:t>
                      </a:r>
                      <a:endParaRPr lang="ko-KR" altLang="en-US" sz="1600" dirty="0">
                        <a:latin typeface="한컴 말랑말랑 Regular" panose="020F0303000000000000" pitchFamily="50" charset="-127"/>
                        <a:ea typeface="한컴 말랑말랑 Regular" panose="020F0303000000000000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latin typeface="한컴 말랑말랑 Regular" panose="020F0303000000000000" pitchFamily="50" charset="-127"/>
                          <a:ea typeface="한컴 말랑말랑 Regular" panose="020F0303000000000000" pitchFamily="50" charset="-127"/>
                        </a:rPr>
                        <a:t>식품 등의 살균 소독제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0362482"/>
                  </a:ext>
                </a:extLst>
              </a:tr>
              <a:tr h="45005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>
                          <a:latin typeface="한컴 말랑말랑 Regular" panose="020F0303000000000000" pitchFamily="50" charset="-127"/>
                          <a:ea typeface="한컴 말랑말랑 Regular" panose="020F0303000000000000" pitchFamily="50" charset="-127"/>
                        </a:rPr>
                        <a:t>유한락스</a:t>
                      </a:r>
                      <a:endParaRPr lang="ko-KR" altLang="en-US" sz="1600" dirty="0">
                        <a:latin typeface="한컴 말랑말랑 Regular" panose="020F0303000000000000" pitchFamily="50" charset="-127"/>
                        <a:ea typeface="한컴 말랑말랑 Regular" panose="020F0303000000000000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>
                          <a:latin typeface="한컴 말랑말랑 Regular" panose="020F0303000000000000" pitchFamily="50" charset="-127"/>
                          <a:ea typeface="한컴 말랑말랑 Regular" panose="020F0303000000000000" pitchFamily="50" charset="-127"/>
                        </a:rPr>
                        <a:t>기구등의</a:t>
                      </a:r>
                      <a:r>
                        <a:rPr lang="ko-KR" altLang="en-US" sz="1600" dirty="0">
                          <a:latin typeface="한컴 말랑말랑 Regular" panose="020F0303000000000000" pitchFamily="50" charset="-127"/>
                          <a:ea typeface="한컴 말랑말랑 Regular" panose="020F0303000000000000" pitchFamily="50" charset="-127"/>
                        </a:rPr>
                        <a:t> 살균소독제</a:t>
                      </a:r>
                      <a:r>
                        <a:rPr lang="en-US" altLang="ko-KR" sz="1600" dirty="0">
                          <a:latin typeface="한컴 말랑말랑 Regular" panose="020F0303000000000000" pitchFamily="50" charset="-127"/>
                          <a:ea typeface="한컴 말랑말랑 Regular" panose="020F0303000000000000" pitchFamily="50" charset="-127"/>
                        </a:rPr>
                        <a:t>(</a:t>
                      </a:r>
                      <a:r>
                        <a:rPr lang="ko-KR" altLang="en-US" sz="1600" dirty="0">
                          <a:latin typeface="한컴 말랑말랑 Regular" panose="020F0303000000000000" pitchFamily="50" charset="-127"/>
                          <a:ea typeface="한컴 말랑말랑 Regular" panose="020F0303000000000000" pitchFamily="50" charset="-127"/>
                        </a:rPr>
                        <a:t>식기</a:t>
                      </a:r>
                      <a:r>
                        <a:rPr lang="en-US" altLang="ko-KR" sz="1600" dirty="0">
                          <a:latin typeface="한컴 말랑말랑 Regular" panose="020F0303000000000000" pitchFamily="50" charset="-127"/>
                          <a:ea typeface="한컴 말랑말랑 Regular" panose="020F0303000000000000" pitchFamily="50" charset="-127"/>
                        </a:rPr>
                        <a:t>, </a:t>
                      </a:r>
                      <a:r>
                        <a:rPr lang="ko-KR" altLang="en-US" sz="1600" dirty="0">
                          <a:latin typeface="한컴 말랑말랑 Regular" panose="020F0303000000000000" pitchFamily="50" charset="-127"/>
                          <a:ea typeface="한컴 말랑말랑 Regular" panose="020F0303000000000000" pitchFamily="50" charset="-127"/>
                        </a:rPr>
                        <a:t>식품가공기구용</a:t>
                      </a:r>
                      <a:r>
                        <a:rPr lang="en-US" altLang="ko-KR" sz="1600" dirty="0">
                          <a:latin typeface="한컴 말랑말랑 Regular" panose="020F0303000000000000" pitchFamily="50" charset="-127"/>
                          <a:ea typeface="한컴 말랑말랑 Regular" panose="020F0303000000000000" pitchFamily="50" charset="-127"/>
                        </a:rPr>
                        <a:t>)</a:t>
                      </a:r>
                      <a:endParaRPr lang="ko-KR" altLang="en-US" sz="1600" dirty="0">
                        <a:latin typeface="한컴 말랑말랑 Regular" panose="020F0303000000000000" pitchFamily="50" charset="-127"/>
                        <a:ea typeface="한컴 말랑말랑 Regular" panose="020F0303000000000000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8279635"/>
                  </a:ext>
                </a:extLst>
              </a:tr>
              <a:tr h="45005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>
                          <a:latin typeface="한컴 말랑말랑 Regular" panose="020F0303000000000000" pitchFamily="50" charset="-127"/>
                          <a:ea typeface="한컴 말랑말랑 Regular" panose="020F0303000000000000" pitchFamily="50" charset="-127"/>
                        </a:rPr>
                        <a:t>소프트케어펄</a:t>
                      </a:r>
                      <a:endParaRPr lang="ko-KR" altLang="en-US" sz="1600" dirty="0">
                        <a:latin typeface="한컴 말랑말랑 Regular" panose="020F0303000000000000" pitchFamily="50" charset="-127"/>
                        <a:ea typeface="한컴 말랑말랑 Regular" panose="020F0303000000000000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latin typeface="한컴 말랑말랑 Regular" panose="020F0303000000000000" pitchFamily="50" charset="-127"/>
                          <a:ea typeface="한컴 말랑말랑 Regular" panose="020F0303000000000000" pitchFamily="50" charset="-127"/>
                        </a:rPr>
                        <a:t>손 세정제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2755052"/>
                  </a:ext>
                </a:extLst>
              </a:tr>
              <a:tr h="45005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>
                          <a:latin typeface="한컴 말랑말랑 Regular" panose="020F0303000000000000" pitchFamily="50" charset="-127"/>
                          <a:ea typeface="한컴 말랑말랑 Regular" panose="020F0303000000000000" pitchFamily="50" charset="-127"/>
                        </a:rPr>
                        <a:t>부라보</a:t>
                      </a:r>
                      <a:endParaRPr lang="ko-KR" altLang="en-US" sz="1600" dirty="0">
                        <a:latin typeface="한컴 말랑말랑 Regular" panose="020F0303000000000000" pitchFamily="50" charset="-127"/>
                        <a:ea typeface="한컴 말랑말랑 Regular" panose="020F0303000000000000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latin typeface="한컴 말랑말랑 Regular" panose="020F0303000000000000" pitchFamily="50" charset="-127"/>
                          <a:ea typeface="한컴 말랑말랑 Regular" panose="020F0303000000000000" pitchFamily="50" charset="-127"/>
                        </a:rPr>
                        <a:t>물비누</a:t>
                      </a:r>
                      <a:r>
                        <a:rPr lang="en-US" altLang="ko-KR" sz="1600" dirty="0">
                          <a:latin typeface="한컴 말랑말랑 Regular" panose="020F0303000000000000" pitchFamily="50" charset="-127"/>
                          <a:ea typeface="한컴 말랑말랑 Regular" panose="020F0303000000000000" pitchFamily="50" charset="-127"/>
                        </a:rPr>
                        <a:t>, </a:t>
                      </a:r>
                      <a:r>
                        <a:rPr lang="ko-KR" altLang="en-US" sz="1600" dirty="0">
                          <a:latin typeface="한컴 말랑말랑 Regular" panose="020F0303000000000000" pitchFamily="50" charset="-127"/>
                          <a:ea typeface="한컴 말랑말랑 Regular" panose="020F0303000000000000" pitchFamily="50" charset="-127"/>
                        </a:rPr>
                        <a:t>식기 세척제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6687115"/>
                  </a:ext>
                </a:extLst>
              </a:tr>
            </a:tbl>
          </a:graphicData>
        </a:graphic>
      </p:graphicFrame>
      <p:sp>
        <p:nvSpPr>
          <p:cNvPr id="8" name="제목 7">
            <a:extLst>
              <a:ext uri="{FF2B5EF4-FFF2-40B4-BE49-F238E27FC236}">
                <a16:creationId xmlns:a16="http://schemas.microsoft.com/office/drawing/2014/main" id="{3C19ABB6-95A4-4503-858D-3F902E730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3455"/>
            <a:ext cx="10515600" cy="1325563"/>
          </a:xfrm>
        </p:spPr>
        <p:txBody>
          <a:bodyPr/>
          <a:lstStyle/>
          <a:p>
            <a:pPr algn="ctr"/>
            <a:r>
              <a:rPr lang="ko-KR" altLang="en-US" b="1" dirty="0">
                <a:solidFill>
                  <a:srgbClr val="663300"/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세제 사용 현황</a:t>
            </a:r>
          </a:p>
        </p:txBody>
      </p:sp>
    </p:spTree>
    <p:extLst>
      <p:ext uri="{BB962C8B-B14F-4D97-AF65-F5344CB8AC3E}">
        <p14:creationId xmlns:p14="http://schemas.microsoft.com/office/powerpoint/2010/main" val="449214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58</Words>
  <Application>Microsoft Office PowerPoint</Application>
  <PresentationFormat>와이드스크린</PresentationFormat>
  <Paragraphs>25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한컴 말랑말랑 Regular</vt:lpstr>
      <vt:lpstr>한컴산뜻돋움</vt:lpstr>
      <vt:lpstr>Arial</vt:lpstr>
      <vt:lpstr>Office 테마</vt:lpstr>
      <vt:lpstr>세제 사용 현황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세제 사용 현황</dc:title>
  <dc:creator>user</dc:creator>
  <cp:lastModifiedBy>user</cp:lastModifiedBy>
  <cp:revision>4</cp:revision>
  <dcterms:created xsi:type="dcterms:W3CDTF">2022-03-17T05:05:30Z</dcterms:created>
  <dcterms:modified xsi:type="dcterms:W3CDTF">2022-04-14T06:34:34Z</dcterms:modified>
</cp:coreProperties>
</file>